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F5FA3-D2D2-4DCF-9A20-C37316E9F18E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8C46A-5616-483B-8A90-2CCF4E80904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8C46A-5616-483B-8A90-2CCF4E80904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A35AE-42BC-4F98-B403-D48A24056F6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2D6BD-7A1E-407A-9061-2284597EB5F1}" type="datetimeFigureOut">
              <a:rPr lang="en-US" smtClean="0"/>
              <a:t>3/12/2009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EC240-55A6-4389-AC37-8358AE4289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2.wav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3.wav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4.wav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5.wav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6.wav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7.wav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/>
              <a:t>Compeyson</a:t>
            </a:r>
            <a:endParaRPr lang="en-US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130" b="130"/>
          <a:stretch>
            <a:fillRect/>
          </a:stretch>
        </p:blipFill>
        <p:spPr bwMode="auto">
          <a:xfrm>
            <a:off x="914400" y="381000"/>
            <a:ext cx="73342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67000"/>
            <a:ext cx="7333488" cy="6858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Chapter 42</a:t>
            </a:r>
            <a:endParaRPr lang="en-US" sz="3600" dirty="0"/>
          </a:p>
        </p:txBody>
      </p:sp>
      <p:pic>
        <p:nvPicPr>
          <p:cNvPr id="7" name="~PP1514.WAV">
            <a:hlinkClick r:id="" action="ppaction://media"/>
          </p:cNvPr>
          <p:cNvPicPr>
            <a:picLocks noRot="1" noChangeAspect="1"/>
          </p:cNvPicPr>
          <p:nvPr>
            <a:wavAudioFile r:embed="rId1" name="~PP1514.WAV"/>
          </p:nvPr>
        </p:nvPicPr>
        <p:blipFill>
          <a:blip r:embed="rId4"/>
          <a:stretch>
            <a:fillRect/>
          </a:stretch>
        </p:blipFill>
        <p:spPr>
          <a:xfrm>
            <a:off x="8748713" y="646271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/>
              <a:t>Magwitch</a:t>
            </a:r>
            <a:r>
              <a:rPr lang="en-US" sz="4000" dirty="0" smtClean="0"/>
              <a:t> tells his life story.</a:t>
            </a:r>
            <a:endParaRPr lang="en-US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923925" y="381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~PP2121.WAV">
            <a:hlinkClick r:id="" action="ppaction://media"/>
          </p:cNvPr>
          <p:cNvPicPr>
            <a:picLocks noRot="1" noChangeAspect="1"/>
          </p:cNvPicPr>
          <p:nvPr>
            <a:wavAudioFile r:embed="rId1" name="~PP2121.WAV"/>
          </p:nvPr>
        </p:nvPicPr>
        <p:blipFill>
          <a:blip r:embed="rId5"/>
          <a:stretch>
            <a:fillRect/>
          </a:stretch>
        </p:blipFill>
        <p:spPr>
          <a:xfrm>
            <a:off x="8748713" y="646271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/>
              <a:t>As a child, he was forced into a life of crime.</a:t>
            </a:r>
            <a:endParaRPr lang="en-US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923925" y="381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~PP1179.WAV">
            <a:hlinkClick r:id="" action="ppaction://media"/>
          </p:cNvPr>
          <p:cNvPicPr>
            <a:picLocks noRot="1" noChangeAspect="1"/>
          </p:cNvPicPr>
          <p:nvPr>
            <a:wavAudioFile r:embed="rId1" name="~PP1179.WAV"/>
          </p:nvPr>
        </p:nvPicPr>
        <p:blipFill>
          <a:blip r:embed="rId5"/>
          <a:stretch>
            <a:fillRect/>
          </a:stretch>
        </p:blipFill>
        <p:spPr>
          <a:xfrm>
            <a:off x="8748713" y="646271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3600" dirty="0" err="1" smtClean="0"/>
              <a:t>Magwitch</a:t>
            </a:r>
            <a:r>
              <a:rPr lang="en-US" sz="3600" dirty="0" smtClean="0"/>
              <a:t> meets </a:t>
            </a:r>
            <a:r>
              <a:rPr lang="en-US" sz="3600" dirty="0" err="1" smtClean="0"/>
              <a:t>Compeyson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923925" y="381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~PP3596.WAV">
            <a:hlinkClick r:id="" action="ppaction://media"/>
          </p:cNvPr>
          <p:cNvPicPr>
            <a:picLocks noRot="1" noChangeAspect="1"/>
          </p:cNvPicPr>
          <p:nvPr>
            <a:wavAudioFile r:embed="rId1" name="~PP3596.WAV"/>
          </p:nvPr>
        </p:nvPicPr>
        <p:blipFill>
          <a:blip r:embed="rId5"/>
          <a:stretch>
            <a:fillRect/>
          </a:stretch>
        </p:blipFill>
        <p:spPr>
          <a:xfrm>
            <a:off x="8748713" y="646271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2000" dirty="0" err="1" smtClean="0"/>
              <a:t>Compeyson</a:t>
            </a:r>
            <a:r>
              <a:rPr lang="en-US" sz="2000" dirty="0" smtClean="0"/>
              <a:t> was the one who struggled with </a:t>
            </a:r>
            <a:r>
              <a:rPr lang="en-US" sz="2000" dirty="0" err="1" smtClean="0"/>
              <a:t>Magwitch</a:t>
            </a:r>
            <a:r>
              <a:rPr lang="en-US" sz="2000" dirty="0" smtClean="0"/>
              <a:t> at</a:t>
            </a:r>
            <a:endParaRPr lang="en-US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923925" y="381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657600" y="61722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marshes.</a:t>
            </a:r>
            <a:endParaRPr lang="en-US" sz="2000" dirty="0"/>
          </a:p>
        </p:txBody>
      </p:sp>
      <p:pic>
        <p:nvPicPr>
          <p:cNvPr id="8" name="~PP163.WAV">
            <a:hlinkClick r:id="" action="ppaction://media"/>
          </p:cNvPr>
          <p:cNvPicPr>
            <a:picLocks noRot="1" noChangeAspect="1"/>
          </p:cNvPicPr>
          <p:nvPr>
            <a:wavAudioFile r:embed="rId1" name="~PP163.WAV"/>
          </p:nvPr>
        </p:nvPicPr>
        <p:blipFill>
          <a:blip r:embed="rId5"/>
          <a:stretch>
            <a:fillRect/>
          </a:stretch>
        </p:blipFill>
        <p:spPr>
          <a:xfrm>
            <a:off x="8748713" y="646271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/>
              <a:t>Compeyson</a:t>
            </a:r>
            <a:r>
              <a:rPr lang="en-US" sz="2800" dirty="0" smtClean="0"/>
              <a:t> was to marry Arthur’s sister.</a:t>
            </a:r>
            <a:endParaRPr lang="en-US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923925" y="381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~PP3647.WAV">
            <a:hlinkClick r:id="" action="ppaction://media"/>
          </p:cNvPr>
          <p:cNvPicPr>
            <a:picLocks noRot="1" noChangeAspect="1"/>
          </p:cNvPicPr>
          <p:nvPr>
            <a:wavAudioFile r:embed="rId1" name="~PP3647.WAV"/>
          </p:nvPr>
        </p:nvPicPr>
        <p:blipFill>
          <a:blip r:embed="rId5"/>
          <a:stretch>
            <a:fillRect/>
          </a:stretch>
        </p:blipFill>
        <p:spPr>
          <a:xfrm>
            <a:off x="8748713" y="646271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/>
              <a:t>Compeyson</a:t>
            </a:r>
            <a:r>
              <a:rPr lang="en-US" sz="2800" dirty="0" smtClean="0"/>
              <a:t> left her on her wedding day.</a:t>
            </a:r>
            <a:endParaRPr lang="en-US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923925" y="381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~PP1893.WAV">
            <a:hlinkClick r:id="" action="ppaction://media"/>
          </p:cNvPr>
          <p:cNvPicPr>
            <a:picLocks noRot="1" noChangeAspect="1"/>
          </p:cNvPicPr>
          <p:nvPr>
            <a:wavAudioFile r:embed="rId1" name="~PP1893.WAV"/>
          </p:nvPr>
        </p:nvPicPr>
        <p:blipFill>
          <a:blip r:embed="rId5"/>
          <a:stretch>
            <a:fillRect/>
          </a:stretch>
        </p:blipFill>
        <p:spPr>
          <a:xfrm>
            <a:off x="8748713" y="646271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Great Expectations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Written By Charles Dickens</a:t>
            </a:r>
          </a:p>
          <a:p>
            <a:r>
              <a:rPr lang="en-US" dirty="0" smtClean="0"/>
              <a:t>Performed by LEGOS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Chapters 42-44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err="1" smtClean="0"/>
              <a:t>Beccah</a:t>
            </a:r>
            <a:r>
              <a:rPr lang="en-US" dirty="0" smtClean="0"/>
              <a:t> Hendrickson</a:t>
            </a:r>
          </a:p>
          <a:p>
            <a:pPr algn="ctr">
              <a:buNone/>
            </a:pPr>
            <a:r>
              <a:rPr lang="en-US" dirty="0" smtClean="0"/>
              <a:t>Morgan Bodell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0480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C:\Documents and Settings\erika bodell\Desktop\Morgan's\legos2\2009-03-11-1441-47\FILE00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048000"/>
            <a:ext cx="3657600" cy="274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FILE0052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t="130" b="130"/>
          <a:stretch>
            <a:fillRect/>
          </a:stretch>
        </p:blipFill>
        <p:spPr>
          <a:xfrm>
            <a:off x="914400" y="381000"/>
            <a:ext cx="7334250" cy="5486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/>
              <a:t>Pip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1752600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accent1"/>
                </a:solidFill>
              </a:rPr>
              <a:t>STARRING…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FILE0074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5974" t="1515" r="32468" b="8442"/>
          <a:stretch>
            <a:fillRect/>
          </a:stretch>
        </p:blipFill>
        <p:spPr>
          <a:xfrm>
            <a:off x="1524000" y="457200"/>
            <a:ext cx="3001108" cy="4876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5867400"/>
            <a:ext cx="7333488" cy="6858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000" dirty="0" smtClean="0"/>
              <a:t>Abel </a:t>
            </a:r>
            <a:r>
              <a:rPr lang="en-US" sz="4000" dirty="0" err="1" smtClean="0"/>
              <a:t>Magwitch</a:t>
            </a:r>
            <a:endParaRPr lang="en-US" sz="4000" dirty="0"/>
          </a:p>
        </p:txBody>
      </p:sp>
      <p:pic>
        <p:nvPicPr>
          <p:cNvPr id="7" name="Picture 6" descr="C:\Documents and Settings\erika bodell\Desktop\Morgan's\legos2\FILE0070.JPG"/>
          <p:cNvPicPr/>
          <p:nvPr/>
        </p:nvPicPr>
        <p:blipFill>
          <a:blip r:embed="rId4" cstate="print"/>
          <a:srcRect l="24706" r="27059"/>
          <a:stretch>
            <a:fillRect/>
          </a:stretch>
        </p:blipFill>
        <p:spPr bwMode="auto">
          <a:xfrm>
            <a:off x="4495800" y="457200"/>
            <a:ext cx="3048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05000" y="48768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Young </a:t>
            </a:r>
            <a:r>
              <a:rPr lang="en-US" b="1" dirty="0" err="1" smtClean="0">
                <a:solidFill>
                  <a:schemeClr val="accent1"/>
                </a:solidFill>
              </a:rPr>
              <a:t>Magwitch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48768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Old </a:t>
            </a:r>
            <a:r>
              <a:rPr lang="en-US" b="1" dirty="0" err="1" smtClean="0">
                <a:solidFill>
                  <a:schemeClr val="accent1"/>
                </a:solidFill>
              </a:rPr>
              <a:t>Magwitch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FILE008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923925" y="381000"/>
            <a:ext cx="7315200" cy="5486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000" dirty="0" smtClean="0"/>
              <a:t>Miss </a:t>
            </a:r>
            <a:r>
              <a:rPr lang="en-US" sz="4000" dirty="0" err="1" smtClean="0"/>
              <a:t>Havisham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FILE0069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30" b="130"/>
          <a:stretch>
            <a:fillRect/>
          </a:stretch>
        </p:blipFill>
        <p:spPr>
          <a:xfrm>
            <a:off x="914400" y="381000"/>
            <a:ext cx="7334250" cy="5486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/>
              <a:t>Estella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/>
              <a:t>Drummle</a:t>
            </a:r>
            <a:endParaRPr lang="en-US" sz="4000" dirty="0"/>
          </a:p>
        </p:txBody>
      </p:sp>
      <p:pic>
        <p:nvPicPr>
          <p:cNvPr id="9" name="Picture Placeholder 8" descr="C:\Documents and Settings\erika bodell\Desktop\Morgan's\legos2\2009-03-11-1545-02\FILE0013.JPG"/>
          <p:cNvPicPr>
            <a:picLocks noGrp="1"/>
          </p:cNvPicPr>
          <p:nvPr>
            <p:ph type="pic" idx="1"/>
          </p:nvPr>
        </p:nvPicPr>
        <p:blipFill>
          <a:blip r:embed="rId3" cstate="print"/>
          <a:srcRect t="130" b="130"/>
          <a:stretch>
            <a:fillRect/>
          </a:stretch>
        </p:blipFill>
        <p:spPr bwMode="auto">
          <a:xfrm>
            <a:off x="914400" y="381000"/>
            <a:ext cx="73342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FILE0083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30" b="130"/>
          <a:stretch>
            <a:fillRect/>
          </a:stretch>
        </p:blipFill>
        <p:spPr>
          <a:xfrm>
            <a:off x="914400" y="381000"/>
            <a:ext cx="7334250" cy="5486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867400"/>
            <a:ext cx="7333488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/>
              <a:t>Herbert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On-screen Show (4:3)</PresentationFormat>
  <Paragraphs>41</Paragraphs>
  <Slides>17</Slides>
  <Notes>17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Great Expectations</vt:lpstr>
      <vt:lpstr>Chapters 42-44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 </cp:lastModifiedBy>
  <cp:revision>1</cp:revision>
  <dcterms:created xsi:type="dcterms:W3CDTF">2009-03-12T13:24:17Z</dcterms:created>
  <dcterms:modified xsi:type="dcterms:W3CDTF">2009-03-12T13:24:56Z</dcterms:modified>
</cp:coreProperties>
</file>